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6" r:id="rId19"/>
    <p:sldId id="272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47" autoAdjust="0"/>
  </p:normalViewPr>
  <p:slideViewPr>
    <p:cSldViewPr>
      <p:cViewPr varScale="1">
        <p:scale>
          <a:sx n="94" d="100"/>
          <a:sy n="94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05F97E27-0A09-4036-AC12-89182FF4585C}" type="datetimeFigureOut">
              <a:rPr lang="en-CA" smtClean="0"/>
              <a:t>18/02/2014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45212225-D116-4355-B89D-2D4E4DF6723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05F97E27-0A09-4036-AC12-89182FF4585C}" type="datetimeFigureOut">
              <a:rPr lang="en-CA" smtClean="0"/>
              <a:t>18/02/2014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45212225-D116-4355-B89D-2D4E4DF6723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5F97E27-0A09-4036-AC12-89182FF4585C}" type="datetimeFigureOut">
              <a:rPr lang="en-CA" smtClean="0"/>
              <a:t>18/02/2014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45212225-D116-4355-B89D-2D4E4DF6723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05F97E27-0A09-4036-AC12-89182FF4585C}" type="datetimeFigureOut">
              <a:rPr lang="en-CA" smtClean="0"/>
              <a:t>18/02/2014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45212225-D116-4355-B89D-2D4E4DF6723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05F97E27-0A09-4036-AC12-89182FF4585C}" type="datetimeFigureOut">
              <a:rPr lang="en-CA" smtClean="0"/>
              <a:t>18/02/2014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45212225-D116-4355-B89D-2D4E4DF6723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05F97E27-0A09-4036-AC12-89182FF4585C}" type="datetimeFigureOut">
              <a:rPr lang="en-CA" smtClean="0"/>
              <a:t>18/02/2014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45212225-D116-4355-B89D-2D4E4DF6723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5F97E27-0A09-4036-AC12-89182FF4585C}" type="datetimeFigureOut">
              <a:rPr lang="en-CA" smtClean="0"/>
              <a:t>18/02/2014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45212225-D116-4355-B89D-2D4E4DF6723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05F97E27-0A09-4036-AC12-89182FF4585C}" type="datetimeFigureOut">
              <a:rPr lang="en-CA" smtClean="0"/>
              <a:t>18/02/2014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45212225-D116-4355-B89D-2D4E4DF6723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05F97E27-0A09-4036-AC12-89182FF4585C}" type="datetimeFigureOut">
              <a:rPr lang="en-CA" smtClean="0"/>
              <a:t>18/02/2014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45212225-D116-4355-B89D-2D4E4DF6723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5F97E27-0A09-4036-AC12-89182FF4585C}" type="datetimeFigureOut">
              <a:rPr lang="en-CA" smtClean="0"/>
              <a:t>18/02/2014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45212225-D116-4355-B89D-2D4E4DF6723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05F97E27-0A09-4036-AC12-89182FF4585C}" type="datetimeFigureOut">
              <a:rPr lang="en-CA" smtClean="0"/>
              <a:t>18/02/2014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45212225-D116-4355-B89D-2D4E4DF6723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05F97E27-0A09-4036-AC12-89182FF4585C}" type="datetimeFigureOut">
              <a:rPr lang="en-CA" smtClean="0"/>
              <a:t>18/02/2014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12225-D116-4355-B89D-2D4E4DF67233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Lloyd Garrison School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" y="1098804"/>
            <a:ext cx="8787384" cy="466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9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1942257" y="2516945"/>
            <a:ext cx="5608123" cy="2593764"/>
          </a:xfrm>
        </p:spPr>
        <p:txBody>
          <a:bodyPr>
            <a:normAutofit/>
          </a:bodyPr>
          <a:lstStyle/>
          <a:p>
            <a:r>
              <a:rPr lang="en-CA" sz="6600" dirty="0" smtClean="0"/>
              <a:t>Citizenship</a:t>
            </a:r>
            <a:endParaRPr lang="en-CA" sz="6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14" y="476672"/>
            <a:ext cx="5345112" cy="54726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293096"/>
            <a:ext cx="2665671" cy="269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900000">
            <a:off x="415212" y="2906060"/>
            <a:ext cx="5690855" cy="2496227"/>
          </a:xfrm>
        </p:spPr>
        <p:txBody>
          <a:bodyPr/>
          <a:lstStyle/>
          <a:p>
            <a:r>
              <a:rPr lang="en-CA" dirty="0" smtClean="0"/>
              <a:t>Work Preparation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8640"/>
            <a:ext cx="5004048" cy="375303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35306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03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150" y="2900918"/>
            <a:ext cx="5690855" cy="2798076"/>
          </a:xfrm>
        </p:spPr>
        <p:txBody>
          <a:bodyPr/>
          <a:lstStyle/>
          <a:p>
            <a:r>
              <a:rPr lang="en-CA" dirty="0" smtClean="0"/>
              <a:t>Fine Arts Options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849" y="4494201"/>
            <a:ext cx="5271544" cy="1500187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1718"/>
            <a:ext cx="5401837" cy="405137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68381"/>
            <a:ext cx="301783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89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vortex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99" y="3933056"/>
            <a:ext cx="301783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242644"/>
            <a:ext cx="6480720" cy="4860541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37112"/>
            <a:ext cx="5486400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4" y="242644"/>
            <a:ext cx="648072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00738" y="5438900"/>
            <a:ext cx="51134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dirty="0" smtClean="0"/>
              <a:t>Fine Arts Options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232241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14:reveal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5425559" y="3096105"/>
            <a:ext cx="5036383" cy="1748847"/>
          </a:xfrm>
        </p:spPr>
        <p:txBody>
          <a:bodyPr/>
          <a:lstStyle/>
          <a:p>
            <a:r>
              <a:rPr lang="en-CA" dirty="0" smtClean="0"/>
              <a:t>Music Program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8" b="6448"/>
          <a:stretch>
            <a:fillRect/>
          </a:stretch>
        </p:blipFill>
        <p:spPr>
          <a:xfrm rot="900000">
            <a:off x="1389251" y="734810"/>
            <a:ext cx="5346275" cy="407374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168910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81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Daily Physical Activity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" r="789"/>
          <a:stretch>
            <a:fillRect/>
          </a:stretch>
        </p:blipFill>
        <p:spPr>
          <a:xfrm rot="900000">
            <a:off x="794404" y="757956"/>
            <a:ext cx="4889869" cy="372597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25144"/>
            <a:ext cx="168910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22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Daily Physical Activity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54" y="998538"/>
            <a:ext cx="5183716" cy="388778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229200"/>
            <a:ext cx="1350985" cy="143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74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849" y="4494201"/>
            <a:ext cx="5271544" cy="1500187"/>
          </a:xfrm>
        </p:spPr>
        <p:txBody>
          <a:bodyPr>
            <a:normAutofit/>
          </a:bodyPr>
          <a:lstStyle/>
          <a:p>
            <a:r>
              <a:rPr lang="en-CA" sz="5400" dirty="0" smtClean="0"/>
              <a:t>Technology</a:t>
            </a:r>
            <a:endParaRPr lang="en-CA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2949792" cy="3933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93" y="332657"/>
            <a:ext cx="5136572" cy="3917816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81128"/>
            <a:ext cx="168910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07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045661" y="2678691"/>
            <a:ext cx="6137105" cy="1997131"/>
          </a:xfrm>
        </p:spPr>
        <p:txBody>
          <a:bodyPr>
            <a:normAutofit fontScale="90000"/>
          </a:bodyPr>
          <a:lstStyle/>
          <a:p>
            <a:pPr algn="l"/>
            <a:r>
              <a:rPr lang="en-CA" dirty="0" smtClean="0"/>
              <a:t>Low Teacher to Student Ratio…Small Class Sizes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" r="769"/>
          <a:stretch>
            <a:fillRect/>
          </a:stretch>
        </p:blipFill>
        <p:spPr bwMode="auto">
          <a:xfrm rot="900000">
            <a:off x="797859" y="1050921"/>
            <a:ext cx="4932232" cy="375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637625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Safe and Caring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54" y="998538"/>
            <a:ext cx="5183716" cy="388778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67" y="4941168"/>
            <a:ext cx="1689363" cy="180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57204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8045"/>
            <a:ext cx="8712968" cy="1656183"/>
          </a:xfrm>
          <a:solidFill>
            <a:schemeClr val="accent1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b="1" i="0" u="none" strike="noStrike" baseline="0" dirty="0" smtClean="0">
                <a:solidFill>
                  <a:srgbClr val="000000"/>
                </a:solidFill>
                <a:latin typeface="Garamond"/>
              </a:rPr>
              <a:t>VISION STATEMENT </a:t>
            </a:r>
            <a:endParaRPr lang="en-CA" b="0" i="0" u="none" strike="noStrike" baseline="0" dirty="0" smtClean="0">
              <a:solidFill>
                <a:srgbClr val="000000"/>
              </a:solidFill>
              <a:latin typeface="Garamond"/>
            </a:endParaRPr>
          </a:p>
          <a:p>
            <a:pPr marL="0" indent="0">
              <a:buNone/>
            </a:pPr>
            <a:r>
              <a:rPr lang="en-CA" sz="2800" b="0" i="0" u="none" strike="noStrike" baseline="0" dirty="0" smtClean="0">
                <a:solidFill>
                  <a:srgbClr val="000000"/>
                </a:solidFill>
                <a:latin typeface="Garamond"/>
              </a:rPr>
              <a:t>At Lloyd Garrison School we will provide opportunities for learning that foster growth and success for each individual learner.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88"/>
            <a:ext cx="5040560" cy="378042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74" y="3068960"/>
            <a:ext cx="35306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378978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155873" cy="536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0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7301327">
            <a:off x="-653934" y="3848425"/>
            <a:ext cx="5119111" cy="72008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Values: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3557846" y="1987305"/>
            <a:ext cx="4943790" cy="3829531"/>
          </a:xfrm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23528" y="188640"/>
            <a:ext cx="8841515" cy="12241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3800" dirty="0">
                <a:solidFill>
                  <a:srgbClr val="FF0000"/>
                </a:solidFill>
              </a:rPr>
              <a:t>B</a:t>
            </a:r>
            <a:r>
              <a:rPr lang="en-CA" dirty="0" smtClean="0"/>
              <a:t>elonging: Creating mutually beneficial relationships amongst students, staff, parents and community members unites us with common goals.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7" y="3569542"/>
            <a:ext cx="3528392" cy="35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4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62561" y="3086559"/>
            <a:ext cx="5064953" cy="1695631"/>
          </a:xfrm>
        </p:spPr>
        <p:txBody>
          <a:bodyPr/>
          <a:lstStyle/>
          <a:p>
            <a:r>
              <a:rPr lang="en-CA" dirty="0" smtClean="0"/>
              <a:t>Values: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3504551" y="2244046"/>
            <a:ext cx="4657725" cy="3493293"/>
          </a:xfrm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611560" y="260648"/>
            <a:ext cx="8064500" cy="12961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4100" b="1" dirty="0" smtClean="0">
                <a:solidFill>
                  <a:srgbClr val="FF0000"/>
                </a:solidFill>
              </a:rPr>
              <a:t>E</a:t>
            </a:r>
            <a:r>
              <a:rPr lang="en-CA" dirty="0" smtClean="0"/>
              <a:t>xcellence in </a:t>
            </a:r>
            <a:r>
              <a:rPr lang="en-CA" dirty="0"/>
              <a:t>learning: Setting high expectations within a positive environment will lead to high levels of achievement.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7" y="3569542"/>
            <a:ext cx="3528392" cy="35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53787"/>
      </p:ext>
    </p:extLst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452545" y="3158326"/>
            <a:ext cx="4575601" cy="1695631"/>
          </a:xfrm>
        </p:spPr>
        <p:txBody>
          <a:bodyPr/>
          <a:lstStyle/>
          <a:p>
            <a:r>
              <a:rPr lang="en-CA" dirty="0" smtClean="0"/>
              <a:t>Values: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3418392" y="1757347"/>
            <a:ext cx="5181715" cy="4010345"/>
          </a:xfrm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51520" y="188640"/>
            <a:ext cx="8892480" cy="10080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sz="3300" dirty="0">
                <a:solidFill>
                  <a:srgbClr val="FF0000"/>
                </a:solidFill>
              </a:rPr>
              <a:t>A</a:t>
            </a:r>
            <a:r>
              <a:rPr lang="en-CA" dirty="0"/>
              <a:t>ccountability: Ownership and accountability for one’s learning and </a:t>
            </a:r>
            <a:r>
              <a:rPr lang="en-CA" dirty="0" smtClean="0"/>
              <a:t>behaviour </a:t>
            </a:r>
            <a:r>
              <a:rPr lang="en-CA" dirty="0"/>
              <a:t>results in academic success.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7" y="3569542"/>
            <a:ext cx="3528392" cy="35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4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flash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452545" y="3158326"/>
            <a:ext cx="4575601" cy="1695631"/>
          </a:xfrm>
        </p:spPr>
        <p:txBody>
          <a:bodyPr/>
          <a:lstStyle/>
          <a:p>
            <a:r>
              <a:rPr lang="en-CA" dirty="0" smtClean="0"/>
              <a:t>Values: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3402017" y="1831716"/>
            <a:ext cx="5339460" cy="4004595"/>
          </a:xfrm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59739" y="19307"/>
            <a:ext cx="889248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700" dirty="0" smtClean="0">
                <a:solidFill>
                  <a:srgbClr val="FF0000"/>
                </a:solidFill>
              </a:rPr>
              <a:t>R</a:t>
            </a:r>
            <a:r>
              <a:rPr lang="en-CA" dirty="0" smtClean="0"/>
              <a:t>espect</a:t>
            </a:r>
            <a:r>
              <a:rPr lang="en-CA" dirty="0"/>
              <a:t>: </a:t>
            </a:r>
            <a:r>
              <a:rPr lang="en-CA" dirty="0" smtClean="0"/>
              <a:t> Treating </a:t>
            </a:r>
            <a:r>
              <a:rPr lang="en-CA" dirty="0"/>
              <a:t>others with kindness and dignity and caring for their learning.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7" y="3569542"/>
            <a:ext cx="3528392" cy="35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93343"/>
      </p:ext>
    </p:extLst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452545" y="3158326"/>
            <a:ext cx="4575601" cy="1695631"/>
          </a:xfrm>
        </p:spPr>
        <p:txBody>
          <a:bodyPr/>
          <a:lstStyle/>
          <a:p>
            <a:r>
              <a:rPr lang="en-CA" dirty="0" smtClean="0"/>
              <a:t>Values: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3479800" y="1752204"/>
            <a:ext cx="4657725" cy="3493293"/>
          </a:xfrm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51520" y="188640"/>
            <a:ext cx="8892480" cy="10080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3600" b="1" dirty="0">
                <a:solidFill>
                  <a:srgbClr val="FF0000"/>
                </a:solidFill>
                <a:latin typeface="Garamond"/>
              </a:rPr>
              <a:t>S</a:t>
            </a:r>
            <a:r>
              <a:rPr lang="en-CA" sz="3600" dirty="0">
                <a:latin typeface="Garamond"/>
              </a:rPr>
              <a:t>afety: We believe that a safe and caring environment creates emotional and physical safety for all. 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7" y="3569542"/>
            <a:ext cx="3528392" cy="35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9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0000">
        <p14:glitter pattern="hexagon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419623" y="1912994"/>
            <a:ext cx="4818888" cy="1941070"/>
          </a:xfrm>
        </p:spPr>
        <p:txBody>
          <a:bodyPr>
            <a:normAutofit fontScale="90000"/>
          </a:bodyPr>
          <a:lstStyle/>
          <a:p>
            <a:pPr algn="l"/>
            <a:r>
              <a:rPr lang="en-CA" dirty="0" smtClean="0"/>
              <a:t>Individualized Language/Math Groupings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183">
            <a:off x="504823" y="1012338"/>
            <a:ext cx="5618204" cy="421365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0184"/>
            <a:ext cx="2555776" cy="257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97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vortex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Leadership Skills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2" y="980728"/>
            <a:ext cx="5568619" cy="417646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933056"/>
            <a:ext cx="3312368" cy="334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45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u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TC101859865[[fn=Kilter]]</Template>
  <TotalTime>3196</TotalTime>
  <Words>155</Words>
  <Application>Microsoft Office PowerPoint</Application>
  <PresentationFormat>On-screen Show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Kilter</vt:lpstr>
      <vt:lpstr>Lloyd Garrison School</vt:lpstr>
      <vt:lpstr>PowerPoint Presentation</vt:lpstr>
      <vt:lpstr>Values:</vt:lpstr>
      <vt:lpstr>Values:</vt:lpstr>
      <vt:lpstr>Values:</vt:lpstr>
      <vt:lpstr>Values:</vt:lpstr>
      <vt:lpstr>Values:</vt:lpstr>
      <vt:lpstr>Individualized Language/Math Groupings</vt:lpstr>
      <vt:lpstr>Leadership Skills</vt:lpstr>
      <vt:lpstr>Citizenship</vt:lpstr>
      <vt:lpstr>Work Preparation</vt:lpstr>
      <vt:lpstr>Fine Arts Options</vt:lpstr>
      <vt:lpstr>PowerPoint Presentation</vt:lpstr>
      <vt:lpstr>Music Program</vt:lpstr>
      <vt:lpstr>Daily Physical Activity</vt:lpstr>
      <vt:lpstr>Daily Physical Activity</vt:lpstr>
      <vt:lpstr>PowerPoint Presentation</vt:lpstr>
      <vt:lpstr>Low Teacher to Student Ratio…Small Class Sizes</vt:lpstr>
      <vt:lpstr>Safe and Caring</vt:lpstr>
      <vt:lpstr>PowerPoint Presentation</vt:lpstr>
    </vt:vector>
  </TitlesOfParts>
  <Company>Peace River School Division #10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Lloyd Garrison School</dc:title>
  <dc:creator>McKnight, Janet</dc:creator>
  <cp:lastModifiedBy>McKnight, Janet</cp:lastModifiedBy>
  <cp:revision>16</cp:revision>
  <dcterms:created xsi:type="dcterms:W3CDTF">2014-02-06T22:45:33Z</dcterms:created>
  <dcterms:modified xsi:type="dcterms:W3CDTF">2014-02-19T02:56:50Z</dcterms:modified>
</cp:coreProperties>
</file>